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3" r:id="rId2"/>
    <p:sldId id="334" r:id="rId3"/>
    <p:sldId id="342" r:id="rId4"/>
    <p:sldId id="267" r:id="rId5"/>
    <p:sldId id="332" r:id="rId6"/>
    <p:sldId id="343" r:id="rId7"/>
    <p:sldId id="344" r:id="rId8"/>
    <p:sldId id="345" r:id="rId9"/>
    <p:sldId id="346" r:id="rId10"/>
    <p:sldId id="335" r:id="rId11"/>
    <p:sldId id="347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57527" autoAdjust="0"/>
  </p:normalViewPr>
  <p:slideViewPr>
    <p:cSldViewPr>
      <p:cViewPr varScale="1">
        <p:scale>
          <a:sx n="41" d="100"/>
          <a:sy n="41" d="100"/>
        </p:scale>
        <p:origin x="224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F010C-11E6-4C20-A74D-909D3D10C758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E498B-F645-4AB8-A3B6-5814743780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E498B-F645-4AB8-A3B6-58147437800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E498B-F645-4AB8-A3B6-5814743780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372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E498B-F645-4AB8-A3B6-58147437800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346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E498B-F645-4AB8-A3B6-581474378002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08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E498B-F645-4AB8-A3B6-58147437800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52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1D6C-669D-4E63-9E49-5D77CCD582C1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7EFA-E103-45D8-A306-F0C4DD39F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1D6C-669D-4E63-9E49-5D77CCD582C1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7EFA-E103-45D8-A306-F0C4DD39F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1D6C-669D-4E63-9E49-5D77CCD582C1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7EFA-E103-45D8-A306-F0C4DD39F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1D6C-669D-4E63-9E49-5D77CCD582C1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7EFA-E103-45D8-A306-F0C4DD39F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1D6C-669D-4E63-9E49-5D77CCD582C1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7EFA-E103-45D8-A306-F0C4DD39F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1D6C-669D-4E63-9E49-5D77CCD582C1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7EFA-E103-45D8-A306-F0C4DD39F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1D6C-669D-4E63-9E49-5D77CCD582C1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7EFA-E103-45D8-A306-F0C4DD39F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1D6C-669D-4E63-9E49-5D77CCD582C1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7EFA-E103-45D8-A306-F0C4DD39F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1D6C-669D-4E63-9E49-5D77CCD582C1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7EFA-E103-45D8-A306-F0C4DD39F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1D6C-669D-4E63-9E49-5D77CCD582C1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7EFA-E103-45D8-A306-F0C4DD39F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1D6C-669D-4E63-9E49-5D77CCD582C1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7EFA-E103-45D8-A306-F0C4DD39F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51D6C-669D-4E63-9E49-5D77CCD582C1}" type="datetimeFigureOut">
              <a:rPr lang="ru-RU" smtClean="0"/>
              <a:pPr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47EFA-E103-45D8-A306-F0C4DD39F7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ovalenko.blogs.imc.edu.ru/" TargetMode="External"/><Relationship Id="rId2" Type="http://schemas.openxmlformats.org/officeDocument/2006/relationships/hyperlink" Target="mailto:kovalenko@imc.edu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google.com/forms/d/e/1FAIpQLSfKqWHgVhWl6vA_3GBTajVI1oc1U3XgiIKaFCkUQS9LyohyUw/viewfor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c.edu.ru/" TargetMode="External"/><Relationship Id="rId2" Type="http://schemas.openxmlformats.org/officeDocument/2006/relationships/hyperlink" Target="mailto:kovalenko@imc.edu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kovalenko.blogs.imc.edu.r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KqWHgVhWl6vA_3GBTajVI1oc1U3XgiIKaFCkUQS9LyohyUw/viewfor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9144000" cy="936104"/>
          </a:xfr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ГБУ ИМЦ Красносельского района Санкт-Петербурга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07.09.2023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6892" y="0"/>
            <a:ext cx="9190892" cy="53012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n w="6350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n w="6350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Совещание </a:t>
            </a:r>
          </a:p>
          <a:p>
            <a:pPr algn="ctr"/>
            <a:r>
              <a:rPr lang="ru-RU" sz="3200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инструкторов по физической культуре ГБДОУ Красносельского района Санкт-Петербурга</a:t>
            </a:r>
          </a:p>
          <a:p>
            <a:pPr algn="ctr"/>
            <a:endParaRPr lang="ru-RU" sz="3200" dirty="0">
              <a:ln w="6350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работы на 2023-2024 учебный год</a:t>
            </a:r>
          </a:p>
          <a:p>
            <a:pPr algn="ctr"/>
            <a:endParaRPr lang="ru-RU" sz="3200" dirty="0">
              <a:ln w="6350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kumimoji="0" lang="ru-RU" sz="2800" b="0" i="0" u="none" strike="noStrike" kern="1200" cap="none" spc="0" normalizeH="0" baseline="0" noProof="0" dirty="0">
                <a:ln w="63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 w="635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63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Методист: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 w="63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Коваленко Марина Георгиевна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/>
            <a:r>
              <a:rPr lang="ru-RU" sz="2800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just"/>
            <a:endParaRPr lang="ru-RU" sz="2800" dirty="0">
              <a:ln w="6350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712968" cy="5949280"/>
          </a:xfrm>
        </p:spPr>
        <p:txBody>
          <a:bodyPr>
            <a:noAutofit/>
          </a:bodyPr>
          <a:lstStyle/>
          <a:p>
            <a:pPr algn="l"/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br>
              <a:rPr lang="ru-RU" sz="3200" b="1" dirty="0"/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Районная творческая группа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«Разработка практических материалов для работы по взаимодействию участников образовательной деятельности </a:t>
            </a:r>
            <a:b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целью решения задач образовательной области «Физическое развитие»                   в контексте ФОП дошкольного образования»</a:t>
            </a:r>
            <a:b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(январь-май)</a:t>
            </a:r>
            <a:br>
              <a:rPr lang="ru-RU" sz="3500" dirty="0">
                <a:latin typeface="Times New Roman" pitchFamily="18" charset="0"/>
                <a:cs typeface="Times New Roman" pitchFamily="18" charset="0"/>
              </a:rPr>
            </a:br>
            <a:r>
              <a:rPr lang="ru-RU" sz="3500" u="sng" dirty="0"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kumimoji="0" lang="ru-RU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инструкторы по физической </a:t>
            </a:r>
            <a:r>
              <a:rPr kumimoji="0" lang="ru-RU" sz="3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культуре ГБДОУ № 4, 9, 68, 74, 87, 91</a:t>
            </a:r>
            <a:br>
              <a:rPr lang="ru-RU" sz="3500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Arial" pitchFamily="34" charset="0"/>
                <a:cs typeface="Arial" pitchFamily="34" charset="0"/>
              </a:rPr>
            </a:br>
            <a:br>
              <a:rPr lang="ru-RU" sz="2100" dirty="0"/>
            </a:b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500" dirty="0"/>
            </a:b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ресурсного обеспечения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8BA258-81C5-4D7B-881F-E1CDDE4D0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40060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Районное физкультурное мероприятие «Танцевальная мозаика»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команд ГБДОУ Красносельского района Санкт-Петербурга</a:t>
            </a:r>
          </a:p>
          <a:p>
            <a:pPr algn="l"/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отборочный тур;</a:t>
            </a:r>
          </a:p>
          <a:p>
            <a:pPr algn="l"/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финальный тур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(апрель)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A4A88C-ADBE-488E-A914-2AAD41A98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514350" indent="-514350"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поддержке способных и талантливых воспитанников ДОУ</a:t>
            </a:r>
          </a:p>
        </p:txBody>
      </p:sp>
    </p:spTree>
    <p:extLst>
      <p:ext uri="{BB962C8B-B14F-4D97-AF65-F5344CB8AC3E}">
        <p14:creationId xmlns:p14="http://schemas.microsoft.com/office/powerpoint/2010/main" val="3207287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2304256"/>
          </a:xfrm>
        </p:spPr>
        <p:txBody>
          <a:bodyPr>
            <a:normAutofit/>
          </a:bodyPr>
          <a:lstStyle/>
          <a:p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276872"/>
            <a:ext cx="8136904" cy="230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424936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Коваленко Марина Георгиевна</a:t>
            </a:r>
          </a:p>
          <a:p>
            <a:r>
              <a:rPr lang="ru-RU" sz="30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методист ИМЦ</a:t>
            </a:r>
          </a:p>
          <a:p>
            <a:r>
              <a:rPr lang="ru-RU" sz="3000" dirty="0">
                <a:ln>
                  <a:solidFill>
                    <a:schemeClr val="tx1"/>
                  </a:solidFill>
                </a:ln>
              </a:rPr>
              <a:t>              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Эл. адрес: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hlinkClick r:id="rId2"/>
              </a:rPr>
              <a:t>kovalenko@imc.edu.ru</a:t>
            </a:r>
            <a:endParaRPr lang="ru-RU" sz="3000" b="1" dirty="0"/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Блог:</a:t>
            </a:r>
            <a:r>
              <a:rPr lang="ru-RU" sz="3000" b="1" dirty="0"/>
              <a:t> </a:t>
            </a:r>
            <a:r>
              <a:rPr lang="en-US" sz="3000" b="1" dirty="0">
                <a:hlinkClick r:id="rId3"/>
              </a:rPr>
              <a:t>http://kovalenko.blogs.imc.edu.ru/</a:t>
            </a:r>
            <a:endParaRPr lang="ru-RU" sz="3000" b="1" dirty="0"/>
          </a:p>
          <a:p>
            <a:r>
              <a:rPr lang="en-US" sz="3000" dirty="0">
                <a:ln>
                  <a:solidFill>
                    <a:schemeClr val="tx1"/>
                  </a:solidFill>
                </a:ln>
              </a:rPr>
              <a:t> </a:t>
            </a:r>
            <a:endParaRPr lang="ru-RU" sz="3000" dirty="0">
              <a:ln>
                <a:solidFill>
                  <a:schemeClr val="tx1"/>
                </a:solidFill>
              </a:ln>
            </a:endParaRPr>
          </a:p>
          <a:p>
            <a:r>
              <a:rPr lang="ru-RU" sz="30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понедельник – четверг   15.00 - 17.00</a:t>
            </a:r>
          </a:p>
          <a:p>
            <a:r>
              <a:rPr lang="ru-RU" sz="30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пятница   10.00 - 12.00</a:t>
            </a:r>
          </a:p>
          <a:p>
            <a:r>
              <a:rPr lang="ru-RU" sz="30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Запись на индивидуальные консультации:</a:t>
            </a:r>
            <a:r>
              <a:rPr lang="en-US" sz="3200" dirty="0">
                <a:hlinkClick r:id="rId4"/>
              </a:rPr>
              <a:t> ttps://docs.google.com/forms/d/e/1FAIpQLSfKqWHgVhWl6vA_3GBTajVI1oc1U3XgiIKaFCkUQS9LyohyUw/viewform</a:t>
            </a:r>
            <a:r>
              <a:rPr lang="en-US" sz="3200" dirty="0"/>
              <a:t> </a:t>
            </a:r>
            <a:endParaRPr lang="ru-RU" sz="3000" dirty="0">
              <a:ln>
                <a:solidFill>
                  <a:schemeClr val="tx1"/>
                </a:solidFill>
              </a:ln>
            </a:endParaRPr>
          </a:p>
          <a:p>
            <a:endParaRPr lang="ru-RU" sz="3000" dirty="0">
              <a:ln>
                <a:solidFill>
                  <a:schemeClr val="tx1"/>
                </a:solidFill>
              </a:ln>
            </a:endParaRPr>
          </a:p>
          <a:p>
            <a:endParaRPr lang="ru-RU" sz="3000" dirty="0">
              <a:ln>
                <a:solidFill>
                  <a:schemeClr val="tx1"/>
                </a:solidFill>
              </a:ln>
            </a:endParaRPr>
          </a:p>
          <a:p>
            <a:pPr algn="r"/>
            <a:endParaRPr lang="ru-RU" sz="30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892480" cy="616530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 panose="02020603050405020304" pitchFamily="18" charset="0"/>
                <a:cs typeface="Times New Roman" pitchFamily="18" charset="0"/>
              </a:rPr>
              <a:t>1. Информационно-методическое  сопровождение</a:t>
            </a:r>
            <a:br>
              <a:rPr lang="ru-RU" sz="32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itchFamily="18" charset="0"/>
              </a:rPr>
              <a:t>2. Организационно-методическое сопровождение</a:t>
            </a:r>
            <a:br>
              <a:rPr lang="ru-RU" sz="32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itchFamily="18" charset="0"/>
              </a:rPr>
              <a:t>3. Экспертно-аналитическое сопровождение</a:t>
            </a:r>
            <a:br>
              <a:rPr lang="ru-RU" sz="32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itchFamily="18" charset="0"/>
              </a:rPr>
              <a:t>4.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сопровождение молодых педагогов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5. </a:t>
            </a:r>
            <a:r>
              <a:rPr lang="ru-RU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Научно-методическое сопровождение (консультации по запросу)</a:t>
            </a:r>
            <a:br>
              <a:rPr lang="ru-RU" sz="32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itchFamily="18" charset="0"/>
              </a:rPr>
              <a:t>6. Сопровождение профессиональных конкурсов</a:t>
            </a:r>
            <a:br>
              <a:rPr lang="ru-RU" sz="32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itchFamily="18" charset="0"/>
              </a:rPr>
              <a:t>7</a:t>
            </a:r>
            <a:r>
              <a:rPr lang="ru-RU" sz="3200" b="1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ru-RU" sz="3200" dirty="0">
                <a:latin typeface="Times New Roman" panose="02020603050405020304" pitchFamily="18" charset="0"/>
                <a:cs typeface="Times New Roman" pitchFamily="18" charset="0"/>
              </a:rPr>
              <a:t>Мероприятия по поддержке способных                и талантливых  воспитанников ДОУ</a:t>
            </a:r>
            <a:br>
              <a:rPr lang="ru-RU" sz="32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itchFamily="18" charset="0"/>
              </a:rPr>
              <a:t>8. Организация ресурсного обеспечения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Направления работы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18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424936" cy="460851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 Информационные совещания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Оперативная работа с информацией через сервис Google Групп 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kovalenko@imc.edu.ru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 Новостная и тематическая информация             для сайта ИМЦ  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hlinkClick r:id="rId3"/>
              </a:rPr>
              <a:t>http://imc.edu.ru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4. Блог методиста Образовательная область «Физическое развитие»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http://kovalenko.blogs.imc.edu.ru/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5. Информационный бюллетень. Раздел «Соревнования ГБДОУ»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(сайт ИМЦ, раздел «Издательская деятельность»)</a:t>
            </a:r>
            <a:br>
              <a:rPr lang="ru-RU" sz="3200" dirty="0"/>
            </a:b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Информационно-методическое сопровождение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964488" cy="525658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Семинар (вебинар) «Интерактивные формы взаимодействия инструктора           по физической культуре с родителями воспитанников ДОУ» (ноябрь-декабрь)</a:t>
            </a:r>
            <a:b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Семинар (вебинар) 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«Формирование          у детей старшего дошкольного возраста представлений о туризме как форме активного отдыха» (февраль)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br>
              <a:rPr lang="ru-RU" sz="25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br>
              <a:rPr lang="ru-RU" sz="2100" dirty="0"/>
            </a:b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500" dirty="0"/>
            </a:b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Организационно-методическое сопровождение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0861F-AD72-4F7C-937C-B12F9F9A5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1219199"/>
            <a:ext cx="8820472" cy="5638799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3.</a:t>
            </a:r>
            <a:r>
              <a:rPr lang="ru-RU" dirty="0"/>
              <a:t>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Семинар (вебинар)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«Спортивные игры как средство развития координации движений         и пространственной ориентации у детей дошкольного возраста» (март)</a:t>
            </a:r>
          </a:p>
          <a:p>
            <a:pPr algn="l"/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4.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Семинар (вебинар)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«Учиться плавать – это интересно»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(январь)</a:t>
            </a:r>
          </a:p>
          <a:p>
            <a:pPr algn="l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+mj-cs"/>
              </a:rPr>
              <a:t>5.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Семинар-практикум «Организация                 и проведение игры по станциям для родителей </a:t>
            </a:r>
          </a:p>
          <a:p>
            <a:pPr algn="l"/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детей старшего дошкольного возраста      «Мой край родной» (май)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8347AD0-35B9-4A40-BC0B-A0CE18C9D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1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Организационно-методическое сопровождение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4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893DF-E8D7-46B7-AA20-E4260C709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712968" cy="4896544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образовательной деятельности</a:t>
            </a:r>
          </a:p>
          <a:p>
            <a:pPr algn="l"/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(посещение занятий)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57E97CE-F476-4B16-B5E4-1911F0198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514350" indent="-514350"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Экспертно-аналитическое сопровождение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49C4A3-ECE7-4986-B7C4-E7A23798A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84" y="2708919"/>
            <a:ext cx="5903639" cy="381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4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0A8008-B44B-41C7-B2A7-B10AA9F22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640960" cy="5184576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1.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Диагностика профессиональных знаний </a:t>
            </a:r>
          </a:p>
          <a:p>
            <a:pPr algn="l"/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выстраивание индивидуальных маршрутов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(октябрь-ноябрь)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2.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Диагностика уровня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профкомпетентности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(посещение уроков)                                     ноябрь-февраль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3.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Рефлексивная беседа (май)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ADC4C51-B195-4A5E-8DA3-FB3C749D2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514350" indent="-514350" algn="ctr"/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сопровождение 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молодых педагогов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66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228D6B-5E30-479E-B8C4-518962FC8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964488" cy="5256584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Районный конкурс педагогических достижений</a:t>
            </a:r>
          </a:p>
          <a:p>
            <a:pPr algn="l"/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номинация «Мастер педагогического труда </a:t>
            </a:r>
          </a:p>
          <a:p>
            <a:pPr algn="l"/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физкультурно-оздоровительной работе»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(ноябрь-декабрь)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запись на индивидуальные консультации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ttps://docs.google.com/forms/d/e/1FAIpQLSfKqWHgVhWl6vA_3GBTajVI1oc1U3XgiIKaFCkUQS9LyohyUw/viewform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ru-RU" sz="3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8A8D637-A64B-41E4-842F-36D41EA24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514350" indent="-514350" algn="ctr"/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Сопровождение профессиональных конкурсов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3567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577</Words>
  <Application>Microsoft Office PowerPoint</Application>
  <PresentationFormat>Экран (4:3)</PresentationFormat>
  <Paragraphs>65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1. Информационно-методическое  сопровождение 2. Организационно-методическое сопровождение 3. Экспертно-аналитическое сопровождение 4. Методическое сопровождение молодых педагогов  5. Научно-методическое сопровождение (консультации по запросу) 6. Сопровождение профессиональных конкурсов 7. Мероприятия по поддержке способных                и талантливых  воспитанников ДОУ 8. Организация ресурсного обеспечения</vt:lpstr>
      <vt:lpstr>1. Информационные совещания 2. Оперативная работа с информацией через сервис Google Групп и e-mail kovalenko@imc.edu.ru 3. Новостная и тематическая информация             для сайта ИМЦ  http://imc.edu.ru 4. Блог методиста Образовательная область «Физическое развитие» http://kovalenko.blogs.imc.edu.ru/ 5. Информационный бюллетень. Раздел «Соревнования ГБДОУ»  (сайт ИМЦ, раздел «Издательская деятельность») </vt:lpstr>
      <vt:lpstr>-         1. Семинар (вебинар) «Интерактивные формы взаимодействия инструктора           по физической культуре с родителями воспитанников ДОУ» (ноябрь-декабрь) 2. Семинар (вебинар) «Формирование          у детей старшего дошкольного возраста представлений о туризме как форме активного отдыха» (февраль)             </vt:lpstr>
      <vt:lpstr>Организационно-методическое сопровождение</vt:lpstr>
      <vt:lpstr>Экспертно-аналитическое сопровождение</vt:lpstr>
      <vt:lpstr>Методическое сопровождение  молодых педагогов</vt:lpstr>
      <vt:lpstr>Сопровождение профессиональных конкурсов</vt:lpstr>
      <vt:lpstr>    Районная творческая группа «Разработка практических материалов для работы по взаимодействию участников образовательной деятельности  с целью решения задач образовательной области «Физическое развитие»                   в контексте ФОП дошкольного образования» (январь-май) Участники: инструкторы по физической культуре ГБДОУ № 4, 9, 68, 74, 87, 91       </vt:lpstr>
      <vt:lpstr>Мероприятия по поддержке способных и талантливых воспитанников ДОУ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403</cp:revision>
  <dcterms:created xsi:type="dcterms:W3CDTF">2015-05-20T23:31:59Z</dcterms:created>
  <dcterms:modified xsi:type="dcterms:W3CDTF">2023-09-08T12:51:32Z</dcterms:modified>
</cp:coreProperties>
</file>