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13" r:id="rId2"/>
    <p:sldId id="298" r:id="rId3"/>
    <p:sldId id="314" r:id="rId4"/>
    <p:sldId id="267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10" r:id="rId16"/>
    <p:sldId id="268" r:id="rId17"/>
    <p:sldId id="326" r:id="rId18"/>
    <p:sldId id="265" r:id="rId19"/>
    <p:sldId id="296" r:id="rId20"/>
    <p:sldId id="300" r:id="rId21"/>
    <p:sldId id="277" r:id="rId22"/>
    <p:sldId id="328" r:id="rId23"/>
    <p:sldId id="327" r:id="rId24"/>
    <p:sldId id="329" r:id="rId25"/>
    <p:sldId id="330" r:id="rId26"/>
    <p:sldId id="332" r:id="rId27"/>
    <p:sldId id="331" r:id="rId28"/>
    <p:sldId id="333" r:id="rId29"/>
    <p:sldId id="306" r:id="rId30"/>
    <p:sldId id="272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57527" autoAdjust="0"/>
  </p:normalViewPr>
  <p:slideViewPr>
    <p:cSldViewPr>
      <p:cViewPr varScale="1">
        <p:scale>
          <a:sx n="40" d="100"/>
          <a:sy n="40" d="100"/>
        </p:scale>
        <p:origin x="-22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F010C-11E6-4C20-A74D-909D3D10C758}" type="datetimeFigureOut">
              <a:rPr lang="ru-RU" smtClean="0"/>
              <a:pPr/>
              <a:t>06.10.2020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E498B-F645-4AB8-A3B6-58147437800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E498B-F645-4AB8-A3B6-581474378002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E498B-F645-4AB8-A3B6-581474378002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E498B-F645-4AB8-A3B6-581474378002}" type="slidenum">
              <a:rPr lang="ru-RU" smtClean="0"/>
              <a:pPr/>
              <a:t>21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E498B-F645-4AB8-A3B6-581474378002}" type="slidenum">
              <a:rPr lang="ru-RU" smtClean="0"/>
              <a:pPr/>
              <a:t>24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E498B-F645-4AB8-A3B6-581474378002}" type="slidenum">
              <a:rPr lang="ru-RU" smtClean="0"/>
              <a:pPr/>
              <a:t>28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1D6C-669D-4E63-9E49-5D77CCD582C1}" type="datetimeFigureOut">
              <a:rPr lang="ru-RU" smtClean="0"/>
              <a:pPr/>
              <a:t>06.10.2020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7EFA-E103-45D8-A306-F0C4DD39F7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1D6C-669D-4E63-9E49-5D77CCD582C1}" type="datetimeFigureOut">
              <a:rPr lang="ru-RU" smtClean="0"/>
              <a:pPr/>
              <a:t>06.10.2020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7EFA-E103-45D8-A306-F0C4DD39F7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1D6C-669D-4E63-9E49-5D77CCD582C1}" type="datetimeFigureOut">
              <a:rPr lang="ru-RU" smtClean="0"/>
              <a:pPr/>
              <a:t>06.10.2020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7EFA-E103-45D8-A306-F0C4DD39F7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1D6C-669D-4E63-9E49-5D77CCD582C1}" type="datetimeFigureOut">
              <a:rPr lang="ru-RU" smtClean="0"/>
              <a:pPr/>
              <a:t>06.10.2020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7EFA-E103-45D8-A306-F0C4DD39F7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1D6C-669D-4E63-9E49-5D77CCD582C1}" type="datetimeFigureOut">
              <a:rPr lang="ru-RU" smtClean="0"/>
              <a:pPr/>
              <a:t>06.10.2020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7EFA-E103-45D8-A306-F0C4DD39F7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1D6C-669D-4E63-9E49-5D77CCD582C1}" type="datetimeFigureOut">
              <a:rPr lang="ru-RU" smtClean="0"/>
              <a:pPr/>
              <a:t>06.10.2020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7EFA-E103-45D8-A306-F0C4DD39F7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1D6C-669D-4E63-9E49-5D77CCD582C1}" type="datetimeFigureOut">
              <a:rPr lang="ru-RU" smtClean="0"/>
              <a:pPr/>
              <a:t>06.10.2020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7EFA-E103-45D8-A306-F0C4DD39F7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1D6C-669D-4E63-9E49-5D77CCD582C1}" type="datetimeFigureOut">
              <a:rPr lang="ru-RU" smtClean="0"/>
              <a:pPr/>
              <a:t>06.10.2020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7EFA-E103-45D8-A306-F0C4DD39F7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1D6C-669D-4E63-9E49-5D77CCD582C1}" type="datetimeFigureOut">
              <a:rPr lang="ru-RU" smtClean="0"/>
              <a:pPr/>
              <a:t>06.10.2020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7EFA-E103-45D8-A306-F0C4DD39F7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1D6C-669D-4E63-9E49-5D77CCD582C1}" type="datetimeFigureOut">
              <a:rPr lang="ru-RU" smtClean="0"/>
              <a:pPr/>
              <a:t>06.10.2020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7EFA-E103-45D8-A306-F0C4DD39F7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1D6C-669D-4E63-9E49-5D77CCD582C1}" type="datetimeFigureOut">
              <a:rPr lang="ru-RU" smtClean="0"/>
              <a:pPr/>
              <a:t>06.10.2020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7EFA-E103-45D8-A306-F0C4DD39F7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51D6C-669D-4E63-9E49-5D77CCD582C1}" type="datetimeFigureOut">
              <a:rPr lang="ru-RU" smtClean="0"/>
              <a:pPr/>
              <a:t>06.10.2020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47EFA-E103-45D8-A306-F0C4DD39F7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kovalenko.blogs.imc.edu.ru/" TargetMode="External"/><Relationship Id="rId2" Type="http://schemas.openxmlformats.org/officeDocument/2006/relationships/hyperlink" Target="mailto:kovalenko@imc.edu.ru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ocs.google.com/forms/d/e/1FAIpQLSfKqWHgVhWl6vA_3GBTajVI1oc1U3XgiIKaFCkUQS9LyohyUw/viewfor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6004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445224"/>
            <a:ext cx="9144000" cy="936104"/>
          </a:xfrm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ГБУ ИМЦ Красносельского района Санкт-Петербурга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22.09.2020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30120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ln w="6350"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lang="ru-RU" sz="3200" dirty="0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Совещание </a:t>
            </a:r>
          </a:p>
          <a:p>
            <a:pPr algn="ctr"/>
            <a:r>
              <a:rPr lang="ru-RU" sz="3200" dirty="0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инструкторов по физической культуре Красносельского района Санкт-Петербурга</a:t>
            </a:r>
          </a:p>
          <a:p>
            <a:pPr algn="just"/>
            <a:r>
              <a:rPr lang="ru-RU" sz="2800" dirty="0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</a:t>
            </a:r>
          </a:p>
          <a:p>
            <a:pPr algn="just"/>
            <a:endParaRPr lang="ru-RU" sz="2800" dirty="0" smtClean="0">
              <a:ln w="6350">
                <a:solidFill>
                  <a:schemeClr val="bg1"/>
                </a:solidFill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</a:t>
            </a:r>
          </a:p>
          <a:p>
            <a:pPr algn="r"/>
            <a:r>
              <a:rPr lang="ru-RU" sz="2800" dirty="0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Методист: </a:t>
            </a:r>
          </a:p>
          <a:p>
            <a:pPr algn="r"/>
            <a:r>
              <a:rPr lang="ru-RU" sz="2800" dirty="0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Коваленко Марина Георгиевна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892480" cy="56612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807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marL="514350" indent="-51435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Организационно-методическое сопровождение </a:t>
            </a:r>
            <a:endParaRPr lang="ru-RU" sz="36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36512" y="1397000"/>
          <a:ext cx="9180513" cy="6238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4752528"/>
                <a:gridCol w="1907705"/>
              </a:tblGrid>
              <a:tr h="1887984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Форма повышения квалификации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Название, тематика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20333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Районный семинар 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доклад;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демонстрация видеозаписей выступления команд- победителей и призеров районных соревнований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Подготовка к районному физкультурному мероприятию «Танцевальная мозаика»: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выбор темы композиции, музыкального сопровождения, подбор ОРУ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танцевальных движений, алгоритм подготовки команды к выступлению, видеозапись выступления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203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Организатор: </a:t>
                      </a:r>
                    </a:p>
                    <a:p>
                      <a:r>
                        <a:rPr lang="ru-RU" sz="19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Коваленко М.Г., методист ИМЦ,</a:t>
                      </a:r>
                    </a:p>
                    <a:p>
                      <a:r>
                        <a:rPr lang="ru-RU" sz="19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инструктор по физ.культуре ГБДОУ № 68</a:t>
                      </a:r>
                      <a:endParaRPr lang="ru-RU" sz="19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892480" cy="56612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807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marL="514350" indent="-51435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Организационно-методическое сопровождение </a:t>
            </a:r>
            <a:endParaRPr lang="ru-RU" sz="36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1" y="1397000"/>
          <a:ext cx="8964490" cy="7564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4968553"/>
                <a:gridCol w="1907705"/>
              </a:tblGrid>
              <a:tr h="1887984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Форма повышения квалификации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Название, тематика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96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Районный семинар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для инструкторов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физической культуре: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доклад;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открытое мероприятие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детьми;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деловая игра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«Организация физкультурно-оздоровительной работы в ДОУ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Занятие 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№1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«Планирование и контроль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Организатор: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Коваленко М.Г., методист ИМЦ,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инструктор по физ.культуре ГБДОУ № 68;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Семенова Е.М.,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инструктор по физ.культуре ГБДОУ № 87</a:t>
                      </a:r>
                      <a:endParaRPr lang="ru-RU" sz="18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20333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892480" cy="56612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807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marL="514350" indent="-51435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Организационно-методическое сопровождение </a:t>
            </a:r>
            <a:endParaRPr lang="ru-RU" sz="36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496" y="1397000"/>
          <a:ext cx="9108506" cy="6192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4968553"/>
                <a:gridCol w="1907705"/>
              </a:tblGrid>
              <a:tr h="1887984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Форма повышения квалификации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Название, тематика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602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Районный семинар-практикум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инструкторов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физической культуре: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два мастер-класса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«Как сделать интересными строевые упражнения для детей дошкольного возраста»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«Методика обучения строевым упражнениям детей дошкольного возраста»;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«Организация и проведение подвижных игр с элементами строевых упражнений»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20333"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Организаторы: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Коваленко М.Г., методист ИМЦ, инструктор по физ.культуре ГБДОУ № 68;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Семенова Е.М., инструктор по физ.культуре ГБДОУ № 87</a:t>
                      </a:r>
                      <a:endParaRPr lang="ru-RU" sz="18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4824536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1. Организация профессиональных конкурсов:</a:t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Районный конкурс педагогических достижений </a:t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в номинации  «Мастер педагогического труда </a:t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по физкультурно-оздоровительной работе»</a:t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2. Сопровождение участников профессиональных конкурсов городского уровня; </a:t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3. Индивидуальное консультирование педагогов</a:t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/>
              <a:t/>
            </a:r>
            <a:br>
              <a:rPr lang="ru-RU" sz="2500" dirty="0" smtClean="0"/>
            </a:b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Профессиональная поддержка педагог</a:t>
            </a:r>
            <a:endParaRPr lang="ru-RU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marL="514350" indent="-514350"/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3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«Мастер педагогического труда</a:t>
            </a:r>
            <a:br>
              <a:rPr lang="ru-RU" sz="3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 физкультурно-оздоровительной работе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Участники: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Иванова Татьяна Владимировна, ГБДОУ № 11;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Воронова Ольга  Николаевна, ГБДОУ № 60;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Дмитриева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Елена  Викторовна,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ГБДОУ № 82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836712"/>
            <a:ext cx="32352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Участники-конкурса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339752" y="2780928"/>
            <a:ext cx="4896544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556792"/>
            <a:ext cx="8784976" cy="2232248"/>
          </a:xfrm>
        </p:spPr>
        <p:txBody>
          <a:bodyPr>
            <a:normAutofit fontScale="90000"/>
          </a:bodyPr>
          <a:lstStyle/>
          <a:p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Итоги </a:t>
            </a:r>
            <a:br>
              <a:rPr lang="ru-RU" sz="3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районного Конкурса педагогических достижений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«Мастер педагогического труда</a:t>
            </a:r>
          </a:p>
          <a:p>
            <a:pPr marL="514350" indent="-514350" algn="ctr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 физкультурно-оздоровительной работе»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2924944"/>
          <a:ext cx="8568952" cy="3952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6895"/>
                <a:gridCol w="3192057"/>
              </a:tblGrid>
              <a:tr h="87583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ФИО участника районного конкурса, 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место работы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Статус</a:t>
                      </a:r>
                      <a:endParaRPr lang="ru-RU" sz="2400" dirty="0"/>
                    </a:p>
                  </a:txBody>
                  <a:tcPr/>
                </a:tc>
              </a:tr>
              <a:tr h="104607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Семенова Елена Михайловна,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ГБДОУ № 87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победитель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46078">
                <a:tc>
                  <a:txBody>
                    <a:bodyPr/>
                    <a:lstStyle/>
                    <a:p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Евсеева Анастасия Сергеевна, </a:t>
                      </a:r>
                    </a:p>
                    <a:p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ГБДОУ № 5;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лауреат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43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Булакова Елена Александровна,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ГБДОУ № 69.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лауреат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556792"/>
            <a:ext cx="8784976" cy="5301208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номинация 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«Мастер педагогического  труда 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физкультурно-оздоровительной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работе»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Семенова Елена Михайловна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инструктор по физической культуре ГБДОУ № 87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Городской Конкурс педагогических достижений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физической культуре и спорту  в Санкт-Петербурге  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2020 году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  <p:pic>
        <p:nvPicPr>
          <p:cNvPr id="4" name="Рисунок 3" descr="Семенова-Е.М.-ГБДОУ-№-87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724128" y="1700808"/>
            <a:ext cx="2808312" cy="4104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412776"/>
            <a:ext cx="8784976" cy="5445224"/>
          </a:xfrm>
        </p:spPr>
        <p:txBody>
          <a:bodyPr>
            <a:normAutofit fontScale="90000"/>
          </a:bodyPr>
          <a:lstStyle/>
          <a:p>
            <a:pPr algn="l" fontAlgn="base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первом  туре городского Конкурса  участники представляли конкурсные материалы в виде реферата, отражающего их педагогическую и методическую деятельность.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Оценивали рефераты представители  18 районов Санкт-Петербурга.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Три финалиста определены по наибольшей сумме баллов.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Елена Михайловна  вышла во второй  (финальный)  тур, набрав наибольшее количество баллов.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Поздравляем и желаем удачи!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Финал городского Конкурса педагогических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достижений состоится осенью. Участникам предстоит провести публичную защиту реферата и открытое мероприятие с детьми.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Городской Конкурс педагогических достижений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физической культуре и спорту  в Санкт-Петербурге  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2020 году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64704"/>
            <a:ext cx="9144000" cy="2016224"/>
          </a:xfrm>
        </p:spPr>
        <p:txBody>
          <a:bodyPr>
            <a:noAutofit/>
          </a:bodyPr>
          <a:lstStyle/>
          <a:p>
            <a:pPr algn="l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Общее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руководство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осуществляет                        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Отдел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образования администрации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Красносельского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Санкт-Петербурга                                                                        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Сектор физической культуры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спорта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администрации                                                                                        Красносельского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Санкт-Петербурга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780928"/>
            <a:ext cx="9144000" cy="407707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«Информационно-методический 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центр»: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разрабатывает положение о соревнованиях, регламент и сценарий проведения, направляет информационные письма в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государственные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бюджетные дошкольные образовательные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учреждения;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проводит совещания, семинары  и инструктажи с инструкторами </a:t>
            </a:r>
            <a:b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физической культуре и активом дошкольных образовательных учреждений; </a:t>
            </a:r>
          </a:p>
          <a:p>
            <a:pPr algn="l"/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совместно с 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ЦФКиС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формирует организационный комитет,  создает судейские бригады, подводит итоги спортивных соревнований.</a:t>
            </a:r>
          </a:p>
          <a:p>
            <a:pPr algn="l"/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Непосредственно организацию и  проведение соревнований осуществляет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ЦФКиС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и организационный комитет, в состав которого входят специалисты дошкольных образовательных учреждений.</a:t>
            </a:r>
          </a:p>
          <a:p>
            <a:pPr algn="l"/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ru-RU" sz="3600" dirty="0" smtClean="0">
                <a:solidFill>
                  <a:schemeClr val="bg1"/>
                </a:solidFill>
              </a:rPr>
              <a:t>             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Спортивные соревнования для детей</a:t>
            </a:r>
          </a:p>
        </p:txBody>
      </p:sp>
      <p:pic>
        <p:nvPicPr>
          <p:cNvPr id="5" name="Рисунок 4" descr="6upbSrvbwVs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6084168" y="764704"/>
            <a:ext cx="2808312" cy="230425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этап Спартакиады команд ГБДОУ в 2019 году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«Папа, мама, я – спортивная семья</a:t>
            </a:r>
            <a:r>
              <a:rPr lang="ru-RU" sz="3600" dirty="0" smtClean="0">
                <a:solidFill>
                  <a:schemeClr val="bg1"/>
                </a:solidFill>
              </a:rPr>
              <a:t>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556792"/>
            <a:ext cx="8820472" cy="580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УЧАСТНИКИ: 61 семейная команда</a:t>
            </a:r>
            <a:endParaRPr lang="ru-RU" sz="35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5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b="1" u="sng" dirty="0" smtClean="0">
                <a:latin typeface="Times New Roman" pitchFamily="18" charset="0"/>
                <a:cs typeface="Times New Roman" pitchFamily="18" charset="0"/>
              </a:rPr>
              <a:t>Победители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команды 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ГБДОУ №  62, 88, 77;</a:t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b="1" u="sng" dirty="0" smtClean="0">
                <a:latin typeface="Times New Roman" pitchFamily="18" charset="0"/>
                <a:cs typeface="Times New Roman" pitchFamily="18" charset="0"/>
              </a:rPr>
              <a:t>Призеры (2 место):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команды ГБДОУ № 54, 81, 93;</a:t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b="1" u="sng" dirty="0" smtClean="0">
                <a:latin typeface="Times New Roman" pitchFamily="18" charset="0"/>
                <a:cs typeface="Times New Roman" pitchFamily="18" charset="0"/>
              </a:rPr>
              <a:t>Призеры (3 место):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команды ГБДОУ № 76, 86, 18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6004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381328"/>
            <a:ext cx="9144000" cy="476672"/>
          </a:xfrm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8772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ln w="6350"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lang="ru-RU" sz="3200" dirty="0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Анализ работы</a:t>
            </a:r>
          </a:p>
          <a:p>
            <a:pPr algn="ctr"/>
            <a:r>
              <a:rPr lang="ru-RU" sz="3200" dirty="0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 2019-2020 учебный год</a:t>
            </a:r>
          </a:p>
          <a:p>
            <a:pPr algn="ctr"/>
            <a:r>
              <a:rPr lang="ru-RU" sz="3200" dirty="0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направлению</a:t>
            </a:r>
          </a:p>
          <a:p>
            <a:pPr algn="ctr"/>
            <a:r>
              <a:rPr lang="ru-RU" sz="3200" dirty="0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дошкольное образование</a:t>
            </a:r>
          </a:p>
          <a:p>
            <a:pPr algn="ctr"/>
            <a:r>
              <a:rPr lang="ru-RU" sz="3200" dirty="0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«Физическое развитие»</a:t>
            </a:r>
          </a:p>
          <a:p>
            <a:pPr algn="just"/>
            <a:r>
              <a:rPr lang="ru-RU" sz="2800" dirty="0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836712"/>
            <a:ext cx="8568952" cy="6021288"/>
          </a:xfrm>
        </p:spPr>
        <p:txBody>
          <a:bodyPr>
            <a:normAutofit lnSpcReduction="10000"/>
          </a:bodyPr>
          <a:lstStyle/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УЧАСТНИКИ: 75 команд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сумме мест, занятых командами в соревнованиях, входящих    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программу Спартакиады, победителями и  призерами стали:</a:t>
            </a:r>
          </a:p>
          <a:p>
            <a:endParaRPr lang="ru-RU" sz="3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Победители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команды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ГБДОУ № 87; 88; 77</a:t>
            </a:r>
          </a:p>
          <a:p>
            <a:pPr algn="l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Призеры (2 место):                Призеры (3 место):</a:t>
            </a:r>
          </a:p>
          <a:p>
            <a:pPr algn="l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команды </a:t>
            </a:r>
          </a:p>
          <a:p>
            <a:pPr algn="l"/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ГБДОУ № 78;  69; 38               ГБДОУ № 22; 16; 93</a:t>
            </a:r>
          </a:p>
          <a:p>
            <a:pPr algn="l"/>
            <a:endParaRPr lang="ru-RU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3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3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Заголовок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66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514350" indent="-514350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Итоги Спартакиады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8892480" cy="6165304"/>
          </a:xfrm>
        </p:spPr>
        <p:txBody>
          <a:bodyPr>
            <a:normAutofit fontScale="85000" lnSpcReduction="20000"/>
          </a:bodyPr>
          <a:lstStyle/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УЧАСТНИКИ: </a:t>
            </a:r>
          </a:p>
          <a:p>
            <a:pPr algn="l"/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56 команд, 336 воспитанников ДОО</a:t>
            </a:r>
          </a:p>
          <a:p>
            <a:pPr algn="l"/>
            <a:r>
              <a:rPr lang="ru-RU" sz="29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Номинации: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«Спортивный танец без предметов»;                               «Спортивный танец с предметами»;                               «Музыкальная разминка»  </a:t>
            </a:r>
          </a:p>
          <a:p>
            <a:pPr algn="l"/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Победители, призеры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лауреаты   </a:t>
            </a:r>
          </a:p>
          <a:p>
            <a:pPr algn="l"/>
            <a:r>
              <a:rPr lang="ru-RU" sz="29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Победители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                                                                         команды ГБДОУ № 82, 18, 4</a:t>
            </a:r>
          </a:p>
          <a:p>
            <a:pPr algn="l"/>
            <a:r>
              <a:rPr lang="ru-RU" sz="29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Призеры (2 место):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команды ГБДОУ № 10, 81, 75</a:t>
            </a:r>
          </a:p>
          <a:p>
            <a:pPr algn="l"/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Призеры (3 место):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команды ГБДОУ № 45, 39, 62</a:t>
            </a:r>
          </a:p>
          <a:p>
            <a:pPr algn="l"/>
            <a:r>
              <a:rPr lang="ru-RU" sz="29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Лауреаты:</a:t>
            </a:r>
          </a:p>
          <a:p>
            <a:pPr algn="l"/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команды ГБДОУ № 77, 48, 7, 88, 92, 67, 77, 15, 84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92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514350" indent="-514350"/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«Танцевальная мозаика»</a:t>
            </a:r>
            <a:br>
              <a:rPr lang="ru-RU" sz="3600" dirty="0" smtClean="0">
                <a:solidFill>
                  <a:schemeClr val="bg1"/>
                </a:solidFill>
              </a:rPr>
            </a:br>
            <a:endParaRPr lang="ru-RU" sz="3600" dirty="0" smtClean="0">
              <a:solidFill>
                <a:schemeClr val="bg1"/>
              </a:solidFill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514350" indent="-514350" algn="ctr">
              <a:spcBef>
                <a:spcPct val="0"/>
              </a:spcBef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этап Спартакиады команд ГБДОУ в 2020 году 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«Танцевальная мозаика»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6004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381328"/>
            <a:ext cx="9144000" cy="476672"/>
          </a:xfrm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8772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ln w="6350"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lang="ru-RU" sz="3200" dirty="0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 работы</a:t>
            </a:r>
          </a:p>
          <a:p>
            <a:pPr algn="ctr"/>
            <a:r>
              <a:rPr lang="ru-RU" sz="3200" dirty="0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2020-2021 учебный год</a:t>
            </a:r>
          </a:p>
          <a:p>
            <a:pPr algn="ctr"/>
            <a:r>
              <a:rPr lang="ru-RU" sz="3200" dirty="0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направлению</a:t>
            </a:r>
          </a:p>
          <a:p>
            <a:pPr algn="ctr"/>
            <a:r>
              <a:rPr lang="ru-RU" sz="3200" dirty="0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дошкольное образование</a:t>
            </a:r>
          </a:p>
          <a:p>
            <a:pPr algn="ctr"/>
            <a:r>
              <a:rPr lang="ru-RU" sz="3200" dirty="0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«Физическое развитие»</a:t>
            </a:r>
          </a:p>
          <a:p>
            <a:pPr algn="just"/>
            <a:r>
              <a:rPr lang="ru-RU" sz="2800" dirty="0" smtClean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56792"/>
            <a:ext cx="8568952" cy="4536504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 Курсы повышения квалификации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Районные семинары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 Работа творческих групп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 Организация и сопровождение районных физкультурных мероприятий для воспитанников ДОУ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Направления работы</a:t>
            </a:r>
            <a:endParaRPr lang="ru-RU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9144000" cy="5085184"/>
          </a:xfrm>
        </p:spPr>
        <p:txBody>
          <a:bodyPr/>
          <a:lstStyle/>
          <a:p>
            <a:pPr marL="514350" indent="-514350" algn="just">
              <a:buAutoNum type="arabicPeriod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ru-RU" sz="3600" dirty="0" smtClean="0">
                <a:solidFill>
                  <a:schemeClr val="bg1"/>
                </a:solidFill>
              </a:rPr>
              <a:t>           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Курсы повышения квалификации</a:t>
            </a:r>
            <a:endParaRPr lang="ru-RU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-1" y="1052737"/>
          <a:ext cx="9144001" cy="516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9345"/>
                <a:gridCol w="1767328"/>
                <a:gridCol w="1767328"/>
              </a:tblGrid>
              <a:tr h="61369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Название курса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Количество</a:t>
                      </a:r>
                    </a:p>
                    <a:p>
                      <a:pPr algn="ctr"/>
                      <a:r>
                        <a:rPr lang="ru-RU" sz="2000" dirty="0" smtClean="0"/>
                        <a:t>часов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Количество слушателей</a:t>
                      </a:r>
                      <a:endParaRPr lang="ru-RU" sz="2000" dirty="0"/>
                    </a:p>
                  </a:txBody>
                  <a:tcPr/>
                </a:tc>
              </a:tr>
              <a:tr h="1217286">
                <a:tc>
                  <a:txBody>
                    <a:bodyPr/>
                    <a:lstStyle/>
                    <a:p>
                      <a:r>
                        <a:rPr lang="ru-RU" sz="25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«Организация физкультурно-оздоровительной среды в современном образовательном пространстве ДОУ»</a:t>
                      </a:r>
                      <a:endParaRPr lang="ru-RU" sz="25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64</a:t>
                      </a:r>
                      <a:endParaRPr lang="ru-RU" sz="2400" dirty="0"/>
                    </a:p>
                  </a:txBody>
                  <a:tcPr/>
                </a:tc>
              </a:tr>
              <a:tr h="25615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 1.  Организация двигательной деятельности детей в ДОУ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 2.  Игровое пространство дошкольного учреждения как </a:t>
                      </a:r>
                      <a:r>
                        <a:rPr lang="ru-RU" sz="20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здоровьесберегающая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среда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 3. Профессиональная компетентность инструктора по физической культуре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40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68952" cy="6165304"/>
          </a:xfrm>
        </p:spPr>
        <p:txBody>
          <a:bodyPr>
            <a:normAutofit fontScale="90000"/>
          </a:bodyPr>
          <a:lstStyle/>
          <a:p>
            <a:pPr algn="l"/>
            <a:r>
              <a:rPr lang="ru-RU" sz="30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30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Активные формы работы с педагогами</a:t>
            </a:r>
            <a:br>
              <a:rPr lang="ru-RU" sz="22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викторина; 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круглый стол;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дебаты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Практические задания</a:t>
            </a:r>
            <a:r>
              <a:rPr lang="ru-RU" sz="2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проведения открытых мероприятий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 детьми («Использование нестандартного инвентаря для  активизации двигательной деятельности детей»; «Народные игры как средство физического развития детей дошкольного возраста»; «Проведение сюжетного физкультурного занятия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 детьми младшего дошкольного возраста» );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разработка комплекса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общеразвивающих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упражнений с предметом для детей одной возрастной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группы;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разработка плана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взаимодействия инструктора по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физической культуре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 родителями  воспитанников ДОУ (на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учебный год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 всем возрастным группам);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конспект образовательной деятельности по физическому развитию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 детьми дошкольного возраста на основе подвижных игр, игр-эстафет, игровых упражнений» на выбор: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для проведения на спортивной (игровой) площадке ДОУ;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для проведения в физкультурном (музыкальном) зале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/>
              <a:t/>
            </a:r>
            <a:br>
              <a:rPr lang="ru-RU" sz="6600" dirty="0"/>
            </a:br>
            <a:r>
              <a:rPr lang="ru-RU" sz="8800" u="sng" dirty="0" smtClean="0"/>
              <a:t/>
            </a:r>
            <a:br>
              <a:rPr lang="ru-RU" sz="8800" u="sng" dirty="0" smtClean="0"/>
            </a:br>
            <a:r>
              <a:rPr lang="ru-RU" sz="8800" u="sng" dirty="0" smtClean="0"/>
              <a:t> 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Курсы повышения квалификации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712968" cy="5472608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- «Физическая культура как средство нравственно-патриотического воспитания детей дошкольного возраста» (октябрь);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Организация образовательной деятельности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по физическому развитию дошкольников с тяжелыми нарушениями речи» (ноябрь);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- «Проектная деятельность. Организация и проведение Недели здоровья в детском саду» (ноябрь)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smtClean="0"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Методика обучения плаванию детей дошкольного возраста». Занятие № 3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«Методика обучения стартам и поворотам детей старшего дошкольного возраста»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/>
              <a:t/>
            </a:r>
            <a:br>
              <a:rPr lang="ru-RU" sz="2500" dirty="0" smtClean="0"/>
            </a:b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Районные семинары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712968" cy="5328592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1. «Разработка практических материалов</a:t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с целью повышение профессиональной компетенции молодых педагогов ДОУ» </a:t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2. «Разработка сценария проведения викторины для педагогов ДОО «Организация двигательной деятельности детей в ДОУ»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/>
              <a:t/>
            </a:r>
            <a:br>
              <a:rPr lang="ru-RU" sz="2500" dirty="0" smtClean="0"/>
            </a:b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Работа творческих групп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712968" cy="5805264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Спартакиада команд ГБДОУ 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Красносельского района Санкт-Петербурга 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 2021 году </a:t>
            </a:r>
            <a:r>
              <a:rPr lang="ru-RU" sz="2800" dirty="0" smtClean="0"/>
              <a:t> 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этап Спартакиады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«Танцевальная мозаика»            февраль-март 2021 года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II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этап Спартакиады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«Азбука спорта»                          апрель 2021 года 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III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этап Спартакиады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«Папа, мама, я – спортивная семья»    октябрь 2021 года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IV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этап Спартакиады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«Веселые старты»                         декабрь 2021 года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 </a:t>
            </a:r>
            <a:br>
              <a:rPr lang="ru-RU" sz="2800" dirty="0" smtClean="0"/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/>
              <a:t/>
            </a:r>
            <a:br>
              <a:rPr lang="ru-RU" sz="2500" dirty="0" smtClean="0"/>
            </a:b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Соревнования для воспитанников ДОУ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936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Коваленко Марина Георгиевна</a:t>
            </a:r>
          </a:p>
          <a:p>
            <a:r>
              <a:rPr lang="ru-RU" sz="30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методист ИМЦ</a:t>
            </a:r>
          </a:p>
          <a:p>
            <a:r>
              <a:rPr lang="ru-RU" sz="3000" dirty="0" smtClean="0">
                <a:ln>
                  <a:solidFill>
                    <a:schemeClr val="tx1"/>
                  </a:solidFill>
                </a:ln>
              </a:rPr>
              <a:t>              </a:t>
            </a: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Эл. адрес: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hlinkClick r:id="rId2"/>
              </a:rPr>
              <a:t>kovalenko@imc.edu.ru</a:t>
            </a:r>
            <a:endParaRPr lang="ru-RU" sz="3000" b="1" dirty="0" smtClean="0"/>
          </a:p>
          <a:p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Блог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000" b="1" dirty="0" smtClean="0"/>
              <a:t> </a:t>
            </a:r>
            <a:r>
              <a:rPr lang="en-US" sz="3000" b="1" dirty="0" smtClean="0">
                <a:hlinkClick r:id="rId3"/>
              </a:rPr>
              <a:t>http://kovalenko.blogs.imc.edu.ru/</a:t>
            </a:r>
            <a:endParaRPr lang="ru-RU" sz="3000" b="1" dirty="0" smtClean="0"/>
          </a:p>
          <a:p>
            <a:r>
              <a:rPr lang="en-US" sz="3000" dirty="0" smtClean="0">
                <a:ln>
                  <a:solidFill>
                    <a:schemeClr val="tx1"/>
                  </a:solidFill>
                </a:ln>
              </a:rPr>
              <a:t> </a:t>
            </a:r>
            <a:endParaRPr lang="ru-RU" sz="3000" dirty="0" smtClean="0">
              <a:ln>
                <a:solidFill>
                  <a:schemeClr val="tx1"/>
                </a:solidFill>
              </a:ln>
            </a:endParaRPr>
          </a:p>
          <a:p>
            <a:r>
              <a:rPr lang="ru-RU" sz="30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понедельник – четверг   15.00 - 17.00</a:t>
            </a:r>
          </a:p>
          <a:p>
            <a:r>
              <a:rPr lang="ru-RU" sz="30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пятница   10.00 - 12.00</a:t>
            </a:r>
          </a:p>
          <a:p>
            <a:r>
              <a:rPr lang="ru-RU" sz="30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Запись на индивидуальные консультации:</a:t>
            </a:r>
            <a:r>
              <a:rPr lang="en-US" sz="3200" dirty="0" smtClean="0">
                <a:hlinkClick r:id="rId4"/>
              </a:rPr>
              <a:t> ttps://docs.google.com/forms/d/e/1FAIpQLSfKqWHgVhWl6vA_3GBTajVI1oc1U3XgiIKaFCkUQS9LyohyUw/viewform</a:t>
            </a:r>
            <a:r>
              <a:rPr lang="en-US" sz="3200" dirty="0" smtClean="0"/>
              <a:t> </a:t>
            </a:r>
            <a:endParaRPr lang="ru-RU" sz="3000" dirty="0" smtClean="0">
              <a:ln>
                <a:solidFill>
                  <a:schemeClr val="tx1"/>
                </a:solidFill>
              </a:ln>
            </a:endParaRPr>
          </a:p>
          <a:p>
            <a:endParaRPr lang="ru-RU" sz="3000" dirty="0" smtClean="0">
              <a:ln>
                <a:solidFill>
                  <a:schemeClr val="tx1"/>
                </a:solidFill>
              </a:ln>
            </a:endParaRPr>
          </a:p>
          <a:p>
            <a:endParaRPr lang="ru-RU" sz="3000" dirty="0" smtClean="0">
              <a:ln>
                <a:solidFill>
                  <a:schemeClr val="tx1"/>
                </a:solidFill>
              </a:ln>
            </a:endParaRPr>
          </a:p>
          <a:p>
            <a:pPr algn="r"/>
            <a:endParaRPr lang="ru-RU" sz="3000" dirty="0" smtClean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700808"/>
            <a:ext cx="8892480" cy="4392488"/>
          </a:xfrm>
        </p:spPr>
        <p:txBody>
          <a:bodyPr>
            <a:noAutofit/>
          </a:bodyPr>
          <a:lstStyle/>
          <a:p>
            <a:pPr algn="l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1. Информационное сопровождение</a:t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2. Научно-методическое сопровождение </a:t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3. Организационно-методическое сопровождение </a:t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4. Профессиональная поддержка педагогов </a:t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Организация и сопровождение районных физкультурных мероприятий для воспитанников ДОУ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Направления работы</a:t>
            </a:r>
            <a:endParaRPr lang="ru-RU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2304256"/>
          </a:xfrm>
        </p:spPr>
        <p:txBody>
          <a:bodyPr>
            <a:normAutofit/>
          </a:bodyPr>
          <a:lstStyle/>
          <a:p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276872"/>
            <a:ext cx="8136904" cy="23042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Информационные совещания;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Оперативная работа с информацией через сервис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Групп 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Новостная и тематическая информация для сайта http://imc.edu.ru;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Подготовка рекламно-методической информации для периодических изданий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(Информационный бюллетень 2019 год. Раздел Соревнования ГБДОУ)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Информационное сопровождение</a:t>
            </a:r>
            <a:endParaRPr lang="ru-RU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820472" cy="5328592"/>
          </a:xfrm>
        </p:spPr>
        <p:txBody>
          <a:bodyPr>
            <a:normAutofit/>
          </a:bodyPr>
          <a:lstStyle/>
          <a:p>
            <a:pPr algn="l"/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Администрирование  тематического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блога</a:t>
            </a:r>
            <a:endParaRPr lang="ru-RU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блоге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«Образовательная область «Физическое развитие» размещается информация </a:t>
            </a:r>
          </a:p>
          <a:p>
            <a:pPr algn="l"/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практические материалы в рубриках: </a:t>
            </a:r>
          </a:p>
          <a:p>
            <a:pPr algn="l">
              <a:buFontTx/>
              <a:buChar char="-"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новости</a:t>
            </a:r>
          </a:p>
          <a:p>
            <a:pPr algn="l">
              <a:buFontTx/>
              <a:buChar char="-"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конкурсы для педагогов</a:t>
            </a:r>
          </a:p>
          <a:p>
            <a:pPr algn="l">
              <a:buFontTx/>
              <a:buChar char="-"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курсы повышения квалификации</a:t>
            </a:r>
          </a:p>
          <a:p>
            <a:pPr algn="l">
              <a:buFontTx/>
              <a:buChar char="-"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семинары, конференции, совещания</a:t>
            </a:r>
          </a:p>
          <a:p>
            <a:pPr algn="l">
              <a:buFontTx/>
              <a:buChar char="-"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соревнования для воспитанников ДОО</a:t>
            </a:r>
          </a:p>
          <a:p>
            <a:pPr algn="l">
              <a:buFontTx/>
              <a:buChar char="-"/>
            </a:pPr>
            <a:endParaRPr lang="ru-RU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Char char="-"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255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Информационное сопровождение</a:t>
            </a:r>
            <a:endParaRPr lang="ru-RU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712968" cy="511256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500" b="1" dirty="0" smtClean="0"/>
              <a:t>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Районная творческая группа</a:t>
            </a:r>
            <a:br>
              <a:rPr lang="ru-RU" sz="3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«Разработка практических материалов </a:t>
            </a:r>
            <a:br>
              <a:rPr lang="ru-RU" sz="3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с целью повышение профессиональной компетенции молодых педагогов ДОУ»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u="sng" dirty="0" smtClean="0">
                <a:latin typeface="Times New Roman" pitchFamily="18" charset="0"/>
                <a:cs typeface="Times New Roman" pitchFamily="18" charset="0"/>
              </a:rPr>
              <a:t>Участники: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инструкторы по физической культуре ГБДОУ № 51, 68, 74, 87, 93</a:t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Руководитель группы: Коваленко М.Г</a:t>
            </a:r>
            <a:r>
              <a:rPr lang="ru-RU" sz="3500" dirty="0" smtClean="0"/>
              <a:t>.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/>
              <a:t/>
            </a:r>
            <a:br>
              <a:rPr lang="ru-RU" sz="2500" dirty="0" smtClean="0"/>
            </a:b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Научно-методическое сопровождение </a:t>
            </a:r>
            <a:endParaRPr lang="ru-RU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892480" cy="594928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Участниками группы разработаны  конспекты непрерывной образовательной деятельности по физическому развитию, сценарий проведения игры  по станциям, презентации, доклады по следующим темам: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« Комплексно - тематическое планирование в ДОУ»;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Организация образовательной деятельности по физическому развитию дошкольников с тяжелыми нарушениями речи»;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- «Физическая культура как средство нравственно-патриотического воспитания детей дошкольного возраста»;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«Спортивно – патриотическое воспитание дошкольников 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 условиях дошкольного образовательного учреждения»;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/>
              <a:t>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«Патриотическое воспитание дошкольников в разных формах организованной двигательной деятельности  средствами народного фольклора»;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/>
              <a:t>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«Проектная деятельность. Организация и проведение Недели здоровья в детском саду»;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/>
              <a:t/>
            </a:r>
            <a:br>
              <a:rPr lang="ru-RU" sz="2500" dirty="0" smtClean="0"/>
            </a:b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Научно-методическое сопровождение </a:t>
            </a:r>
            <a:endParaRPr lang="ru-RU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892480" cy="3888432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Участниками группы проведены:</a:t>
            </a:r>
            <a:br>
              <a:rPr lang="ru-RU" sz="2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семинар «Организация физкультурно-оздоровительной работы в ДОУ». Занятие №1 «Планирование и контроль» 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(открытое мероприятие с детьми, доклад, деловая игра; дата проведения 19.12.2019);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семинар «Как сделать интересными строевые упражнения для детей дошкольного возраста» 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(доклад, два мастер-класса, дата проведения 31.01.2020)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/>
              <a:t/>
            </a:r>
            <a:br>
              <a:rPr lang="ru-RU" sz="2500" dirty="0" smtClean="0"/>
            </a:b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Научно-методическое сопровождение </a:t>
            </a:r>
            <a:endParaRPr lang="ru-RU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892480" cy="56612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647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marL="514350" indent="-51435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Организационно-методическое сопровождение </a:t>
            </a:r>
            <a:endParaRPr lang="ru-RU" sz="36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36512" y="908719"/>
          <a:ext cx="9180513" cy="5949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4968552"/>
                <a:gridCol w="1907705"/>
              </a:tblGrid>
              <a:tr h="1893051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Форма повышения квалификации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Название, тематика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участников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31012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Районный семинар-практикум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инструкторов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физической культуре: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мастер-класс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"Организация и проведение </a:t>
                      </a:r>
                    </a:p>
                    <a:p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квест-игры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детей старшего дошкольного возраста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родителей"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25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Организаторы: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Коваленко М.Г., методист ИМЦ, инструктор по физ.культуре ГБДОУ № 68;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инструкторы по физ.культуре:</a:t>
                      </a:r>
                    </a:p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Вовчук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И.Н., ГБДОУ № 4;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Акульшина Ю.И., ГБДОУ № 77;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Лунина Е.В., ГБДОУ № 93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2285</TotalTime>
  <Words>811</Words>
  <Application>Microsoft Office PowerPoint</Application>
  <PresentationFormat>Экран (4:3)</PresentationFormat>
  <Paragraphs>212</Paragraphs>
  <Slides>30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Слайд 1</vt:lpstr>
      <vt:lpstr>Слайд 2</vt:lpstr>
      <vt:lpstr>1. Информационное сопровождение 2. Научно-методическое сопровождение  3. Организационно-методическое сопровождение  4. Профессиональная поддержка педагогов  5. Организация и сопровождение районных физкультурных мероприятий для воспитанников ДОУ</vt:lpstr>
      <vt:lpstr>1. Информационные совещания; 2. Оперативная работа с информацией через сервис Google Групп и e-mail;  3. Новостная и тематическая информация для сайта http://imc.edu.ru; 4. Подготовка рекламно-методической информации для периодических изданий  (Информационный бюллетень 2019 год. Раздел Соревнования ГБДОУ) </vt:lpstr>
      <vt:lpstr>Информационное сопровождение</vt:lpstr>
      <vt:lpstr>    Районная творческая группа  «Разработка практических материалов  с целью повышение профессиональной компетенции молодых педагогов ДОУ» Участники:  инструкторы по физической культуре ГБДОУ № 51, 68, 74, 87, 93 Руководитель группы: Коваленко М.Г.       </vt:lpstr>
      <vt:lpstr>       Участниками группы разработаны  конспекты непрерывной образовательной деятельности по физическому развитию, сценарий проведения игры  по станциям, презентации, доклады по следующим темам: - « Комплексно - тематическое планирование в ДОУ»; - «Организация образовательной деятельности по физическому развитию дошкольников с тяжелыми нарушениями речи»;  - «Физическая культура как средство нравственно-патриотического воспитания детей дошкольного возраста»; - «Спортивно – патриотическое воспитание дошкольников  в условиях дошкольного образовательного учреждения»;  - «Патриотическое воспитание дошкольников в разных формах организованной двигательной деятельности  средствами народного фольклора»;  - «Проектная деятельность. Организация и проведение Недели здоровья в детском саду»;           </vt:lpstr>
      <vt:lpstr>            Участниками группы проведены:  - семинар «Организация физкультурно-оздоровительной работы в ДОУ». Занятие №1 «Планирование и контроль»  (открытое мероприятие с детьми, доклад, деловая игра; дата проведения 19.12.2019);  - семинар «Как сделать интересными строевые упражнения для детей дошкольного возраста»  (доклад, два мастер-класса, дата проведения 31.01.2020)                </vt:lpstr>
      <vt:lpstr>Организационно-методическое сопровождение </vt:lpstr>
      <vt:lpstr>Организационно-методическое сопровождение </vt:lpstr>
      <vt:lpstr>Организационно-методическое сопровождение </vt:lpstr>
      <vt:lpstr>Организационно-методическое сопровождение </vt:lpstr>
      <vt:lpstr>           1. Организация профессиональных конкурсов: Районный конкурс педагогических достижений  в номинации  «Мастер педагогического труда  по физкультурно-оздоровительной работе» 2. Сопровождение участников профессиональных конкурсов городского уровня;   3. Индивидуальное консультирование педагогов                  </vt:lpstr>
      <vt:lpstr> «Мастер педагогического труда  по физкультурно-оздоровительной работе </vt:lpstr>
      <vt:lpstr>Итоги  районного Конкурса педагогических достижений    </vt:lpstr>
      <vt:lpstr>номинация   «Мастер педагогического  труда   по физкультурно-оздоровительной  работе»          Семенова Елена Михайловна инструктор по физической культуре ГБДОУ № 87</vt:lpstr>
      <vt:lpstr>       В первом  туре городского Конкурса  участники представляли конкурсные материалы в виде реферата, отражающего их педагогическую и методическую деятельность.  Оценивали рефераты представители  18 районов Санкт-Петербурга.  Три финалиста определены по наибольшей сумме баллов.   Елена Михайловна  вышла во второй  (финальный)  тур, набрав наибольшее количество баллов. Поздравляем и желаем удачи!  Финал городского Конкурса педагогических достижений состоится осенью. Участникам предстоит провести публичную защиту реферата и открытое мероприятие с детьми.   </vt:lpstr>
      <vt:lpstr>Общее руководство осуществляет                                                                             Отдел образования администрации                                                                                  Красносельского района Санкт-Петербурга                                                                        и Сектор физической культуры                                                                                      и спорта  администрации                                                                                        Красносельского района  Санкт-Петербурга</vt:lpstr>
      <vt:lpstr> IV этап Спартакиады команд ГБДОУ в 2019 году «Папа, мама, я – спортивная семья»</vt:lpstr>
      <vt:lpstr>Итоги Спартакиады 2019</vt:lpstr>
      <vt:lpstr> «Танцевальная мозаика» </vt:lpstr>
      <vt:lpstr>Слайд 22</vt:lpstr>
      <vt:lpstr>1. Курсы повышения квалификации 2. Районные семинары 3. Работа творческих групп  4. Организация и сопровождение районных физкультурных мероприятий для воспитанников ДОУ</vt:lpstr>
      <vt:lpstr>Слайд 24</vt:lpstr>
      <vt:lpstr>        Активные формы работы с педагогами - викторина;   - круглый стол; - дебаты  Практические задания - анализ проведения открытых мероприятий с детьми («Использование нестандартного инвентаря для  активизации двигательной деятельности детей»; «Народные игры как средство физического развития детей дошкольного возраста»; «Проведение сюжетного физкультурного занятия  с детьми младшего дошкольного возраста» ); - разработка комплекса общеразвивающих упражнений с предметом для детей одной возрастной группы; -  разработка плана взаимодействия инструктора по физической культуре  с родителями  воспитанников ДОУ (на учебный год по всем возрастным группам); - конспект образовательной деятельности по физическому развитию  с детьми дошкольного возраста на основе подвижных игр, игр-эстафет, игровых упражнений» на выбор: - для проведения на спортивной (игровой) площадке ДОУ; - для проведения в физкультурном (музыкальном) зале    </vt:lpstr>
      <vt:lpstr>    - «Физическая культура как средство нравственно-патриотического воспитания детей дошкольного возраста» (октябрь);   - «Организация образовательной деятельности  по физическому развитию дошкольников с тяжелыми нарушениями речи» (ноябрь); - «Проектная деятельность. Организация и проведение Недели здоровья в детском саду» (ноябрь)  - «Методика обучения плаванию детей дошкольного возраста». Занятие № 3 «Методика обучения стартам и поворотам детей старшего дошкольного возраста»     </vt:lpstr>
      <vt:lpstr>      1. «Разработка практических материалов  с целью повышение профессиональной компетенции молодых педагогов ДОУ»  2. «Разработка сценария проведения викторины для педагогов ДОО «Организация двигательной деятельности детей в ДОУ»           </vt:lpstr>
      <vt:lpstr>       Спартакиада команд ГБДОУ  Красносельского района Санкт-Петербурга  в 2021 году     I этап Спартакиады «Танцевальная мозаика»            февраль-март 2021 года  II этап Спартакиады  «Азбука спорта»                          апрель 2021 года    IIIэтап Спартакиады «Папа, мама, я – спортивная семья»    октябрь 2021 года  IVэтап Спартакиады «Веселые старты»                         декабрь 2021 года           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334</cp:revision>
  <dcterms:created xsi:type="dcterms:W3CDTF">2015-05-20T23:31:59Z</dcterms:created>
  <dcterms:modified xsi:type="dcterms:W3CDTF">2020-10-06T15:23:55Z</dcterms:modified>
</cp:coreProperties>
</file>